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89" r:id="rId2"/>
    <p:sldId id="291" r:id="rId3"/>
    <p:sldId id="293" r:id="rId4"/>
    <p:sldId id="294" r:id="rId5"/>
    <p:sldId id="258" r:id="rId6"/>
    <p:sldId id="261" r:id="rId7"/>
    <p:sldId id="265" r:id="rId8"/>
    <p:sldId id="270" r:id="rId9"/>
    <p:sldId id="28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8224D-4EED-45E9-8F37-0A8121C9381D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71DC4-A8EC-4A67-9556-F8B41C160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4E0AE-4849-4AB6-9820-263316BBB6A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636B88-1607-4F4A-8F91-1798637EED6C}" type="datetimeFigureOut">
              <a:rPr lang="ru-RU" smtClean="0"/>
              <a:pPr/>
              <a:t>05.10.2025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C3A330-C07E-449B-9BB0-2BBC67BCB54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2286015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Шерстяная акварель как способ развития творческих способностей дошкольников</a:t>
            </a:r>
            <a:endParaRPr lang="ru-RU" sz="32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500438"/>
            <a:ext cx="7854696" cy="2928958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 Галина Сергеевна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1 категории</a:t>
            </a:r>
          </a:p>
          <a:p>
            <a:r>
              <a:rPr lang="ru-RU" sz="1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РЖД детский сад № 70 , </a:t>
            </a:r>
            <a:r>
              <a:rPr lang="ru-RU" sz="1800" b="1" i="1" u="sng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18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Ушумун</a:t>
            </a:r>
          </a:p>
          <a:p>
            <a:pPr>
              <a:lnSpc>
                <a:spcPct val="120000"/>
              </a:lnSpc>
            </a:pPr>
            <a:endParaRPr lang="ru-RU" sz="28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42928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детей с новым видом нетрадиционного рисования –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шерстью, как нового способа развития творческих способностей детей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творческой активности;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 мелкой моторики рук;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формирования  у детей технических умений  и навыков в работе с различными материалами;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 навыки сотрудничества;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эстетический вкус, эмоциональную удовлетворенность от проделанной работы.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Шерстяная акварель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500594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Живопись шерстяной акварелью – это необыкновенно красивое и очень полезное творчество. При работе с шерстью задействованы одновременно зрительный  и кинестетический каналы восприятия. Живопись шерстью способствует: развитию мелкой моторики рук, координации общих движений, развитию глазомера, творческих способностей, а также формированию произвольного внимания и усидчивости. Сам материал необыкновенно приятен. Он притягивает не только взрослых, но и детей.  </a:t>
            </a:r>
          </a:p>
          <a:p>
            <a:pPr algn="just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основе данного вида творчества лежит способ создания живописного полотна без использования кисточек, красок, карандашей или воды, методом послойного выкладывания цветной шерсти на твердую основу.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 рисованию шерстью организована посредством кружка  «Шерстяная акварель».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80928"/>
            <a:ext cx="4038600" cy="2800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Содержимое 5" descr="20201103_16495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615270" y="2237100"/>
            <a:ext cx="4104457" cy="40399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 Пейзажи</a:t>
            </a:r>
            <a:endParaRPr lang="ru-RU" b="1" dirty="0"/>
          </a:p>
        </p:txBody>
      </p:sp>
      <p:pic>
        <p:nvPicPr>
          <p:cNvPr id="7" name="Содержимое 6" descr="IMG-20240514-WA00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88840"/>
            <a:ext cx="4512502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50324_190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844824"/>
            <a:ext cx="2880631" cy="42099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Работы детей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276872"/>
            <a:ext cx="2260277" cy="3387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-20250324-WA00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60848"/>
            <a:ext cx="3456384" cy="40450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Содержимое 10" descr="IMG-20250324-WA0047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707904" y="2276872"/>
            <a:ext cx="2812234" cy="4389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 цветы получаются и </a:t>
            </a:r>
            <a:r>
              <a:rPr lang="ru-RU" b="1" dirty="0" smtClean="0"/>
              <a:t>бабочки!</a:t>
            </a:r>
            <a:endParaRPr lang="ru-RU" b="1" dirty="0"/>
          </a:p>
        </p:txBody>
      </p:sp>
      <p:pic>
        <p:nvPicPr>
          <p:cNvPr id="10" name="Рисунок 9" descr="IMG_20250324_190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068960"/>
            <a:ext cx="3779912" cy="2933663"/>
          </a:xfrm>
          <a:prstGeom prst="rect">
            <a:avLst/>
          </a:prstGeom>
        </p:spPr>
      </p:pic>
      <p:pic>
        <p:nvPicPr>
          <p:cNvPr id="12" name="Содержимое 11" descr="IMG-20250324-WA004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844824"/>
            <a:ext cx="3292078" cy="4389437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 так мы учили своих мам и бабушек</a:t>
            </a:r>
            <a:endParaRPr lang="ru-RU" b="1" dirty="0"/>
          </a:p>
        </p:txBody>
      </p:sp>
      <p:pic>
        <p:nvPicPr>
          <p:cNvPr id="11" name="Содержимое 10" descr="IMG-20250324-WA004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844824"/>
            <a:ext cx="4038600" cy="3028950"/>
          </a:xfrm>
        </p:spPr>
      </p:pic>
      <p:pic>
        <p:nvPicPr>
          <p:cNvPr id="10" name="Содержимое 9" descr="IMG-20250324-WA005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2564904"/>
            <a:ext cx="4038600" cy="3028950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338328"/>
            <a:ext cx="7931224" cy="93043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Желаю вам творческих успехов!</a:t>
            </a:r>
            <a:endParaRPr lang="ru-RU" sz="4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397" y="1935163"/>
            <a:ext cx="3291206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</TotalTime>
  <Words>216</Words>
  <Application>Microsoft Office PowerPoint</Application>
  <PresentationFormat>Экран (4:3)</PresentationFormat>
  <Paragraphs>26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Шерстяная акварель как способ развития творческих способностей дошкольников</vt:lpstr>
      <vt:lpstr>Цель</vt:lpstr>
      <vt:lpstr>Шерстяная акварель</vt:lpstr>
      <vt:lpstr>Работа по  рисованию шерстью организована посредством кружка  «Шерстяная акварель».</vt:lpstr>
      <vt:lpstr> Пейзажи</vt:lpstr>
      <vt:lpstr>Работы детей</vt:lpstr>
      <vt:lpstr>И цветы получаются и бабочки!</vt:lpstr>
      <vt:lpstr>А так мы учили своих мам и бабушек</vt:lpstr>
      <vt:lpstr>Желаю вам творческих успехов!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МАСТЕРСКАЯ ДОБРА. ЖИВОПИСЬ ШЕРСТЬЮ.</dc:title>
  <dc:creator>росинка</dc:creator>
  <cp:lastModifiedBy>Босс</cp:lastModifiedBy>
  <cp:revision>47</cp:revision>
  <dcterms:created xsi:type="dcterms:W3CDTF">2013-05-08T05:27:00Z</dcterms:created>
  <dcterms:modified xsi:type="dcterms:W3CDTF">2025-10-04T14:12:18Z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7CBF359D31D74523898C5F2C35CCAD1F_12</vt:lpwstr>
  </property>
  <property fmtid="{D5CDD505-2E9C-101B-9397-08002B2CF9AE}" pid="3" name="KSOProductBuildVer">
    <vt:lpwstr>1049-12.2.0.20326</vt:lpwstr>
  </property>
</Properties>
</file>